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64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460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835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673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431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902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696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6281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97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3336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7539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F550A-93BA-4215-B55A-55FAFD63C1F8}" type="datetimeFigureOut">
              <a:rPr lang="de-CH" smtClean="0"/>
              <a:t>05.10.2018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772EF-437A-4164-A477-D023E5ADE57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6642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641404" y="5069063"/>
            <a:ext cx="3550596" cy="1788937"/>
          </a:xfrm>
          <a:prstGeom prst="rect">
            <a:avLst/>
          </a:prstGeom>
          <a:solidFill>
            <a:srgbClr val="C0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LI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12968" cy="195226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59923" y="1952260"/>
            <a:ext cx="35505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C00000"/>
                </a:solidFill>
              </a:rPr>
              <a:t>Zahlen/Daten/Fakten</a:t>
            </a:r>
          </a:p>
          <a:p>
            <a:endParaRPr lang="de-CH" dirty="0" smtClean="0"/>
          </a:p>
          <a:p>
            <a:r>
              <a:rPr lang="de-CH" dirty="0" smtClean="0"/>
              <a:t>Was ist </a:t>
            </a:r>
            <a:r>
              <a:rPr lang="de-CH" dirty="0" err="1" smtClean="0"/>
              <a:t>Zonta</a:t>
            </a:r>
            <a:r>
              <a:rPr lang="de-CH" dirty="0" smtClean="0"/>
              <a:t> (International)?</a:t>
            </a:r>
          </a:p>
          <a:p>
            <a:endParaRPr lang="de-CH" dirty="0"/>
          </a:p>
          <a:p>
            <a:r>
              <a:rPr lang="de-CH" b="1" dirty="0" smtClean="0"/>
              <a:t>Zum FL-Club:</a:t>
            </a:r>
            <a:endParaRPr lang="de-CH" b="1" dirty="0"/>
          </a:p>
          <a:p>
            <a:r>
              <a:rPr lang="de-CH" dirty="0" smtClean="0"/>
              <a:t>Mitglieder:</a:t>
            </a:r>
          </a:p>
          <a:p>
            <a:r>
              <a:rPr lang="de-CH" dirty="0" smtClean="0"/>
              <a:t>Gründung:</a:t>
            </a:r>
          </a:p>
          <a:p>
            <a:r>
              <a:rPr lang="de-CH" dirty="0" smtClean="0"/>
              <a:t>International: </a:t>
            </a:r>
            <a:endParaRPr lang="de-CH" dirty="0" smtClean="0"/>
          </a:p>
          <a:p>
            <a:r>
              <a:rPr lang="de-CH" dirty="0" smtClean="0"/>
              <a:t>Treffen: </a:t>
            </a:r>
          </a:p>
          <a:p>
            <a:r>
              <a:rPr lang="de-CH" dirty="0" smtClean="0"/>
              <a:t>Kosten:</a:t>
            </a:r>
          </a:p>
          <a:p>
            <a:r>
              <a:rPr lang="de-CH" dirty="0" smtClean="0"/>
              <a:t>Aufnahmekriterien:</a:t>
            </a:r>
            <a:endParaRPr lang="de-CH" dirty="0"/>
          </a:p>
        </p:txBody>
      </p:sp>
      <p:sp>
        <p:nvSpPr>
          <p:cNvPr id="6" name="Textfeld 5"/>
          <p:cNvSpPr txBox="1"/>
          <p:nvPr/>
        </p:nvSpPr>
        <p:spPr>
          <a:xfrm>
            <a:off x="3649261" y="1952259"/>
            <a:ext cx="35505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C00000"/>
                </a:solidFill>
              </a:rPr>
              <a:t>Projekte</a:t>
            </a:r>
          </a:p>
          <a:p>
            <a:endParaRPr lang="de-CH" dirty="0"/>
          </a:p>
          <a:p>
            <a:pPr marL="285750" indent="-285750">
              <a:buFontTx/>
              <a:buChar char="-"/>
            </a:pPr>
            <a:r>
              <a:rPr lang="de-CH" dirty="0" smtClean="0"/>
              <a:t>16 Tage gegen Gewalt an Frauen</a:t>
            </a:r>
          </a:p>
          <a:p>
            <a:pPr marL="285750" indent="-285750">
              <a:buFontTx/>
              <a:buChar char="-"/>
            </a:pPr>
            <a:r>
              <a:rPr lang="de-CH" dirty="0" smtClean="0"/>
              <a:t>Weihnachtsmarkt</a:t>
            </a:r>
          </a:p>
          <a:p>
            <a:pPr marL="285750" indent="-285750">
              <a:buFontTx/>
              <a:buChar char="-"/>
            </a:pPr>
            <a:r>
              <a:rPr lang="de-CH" dirty="0" smtClean="0"/>
              <a:t>Golfturnier</a:t>
            </a:r>
          </a:p>
          <a:p>
            <a:pPr marL="285750" indent="-285750">
              <a:buFontTx/>
              <a:buChar char="-"/>
            </a:pPr>
            <a:r>
              <a:rPr lang="de-CH" dirty="0" smtClean="0"/>
              <a:t>YWPA</a:t>
            </a:r>
          </a:p>
          <a:p>
            <a:pPr marL="285750" indent="-285750">
              <a:buFontTx/>
              <a:buChar char="-"/>
            </a:pPr>
            <a:r>
              <a:rPr lang="de-CH" dirty="0" smtClean="0"/>
              <a:t>…</a:t>
            </a:r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7761717" y="1976568"/>
            <a:ext cx="35505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C00000"/>
                </a:solidFill>
              </a:rPr>
              <a:t>Herausforderungen/aktuelle </a:t>
            </a:r>
            <a:r>
              <a:rPr lang="de-CH" b="1" dirty="0" smtClean="0">
                <a:solidFill>
                  <a:srgbClr val="C00000"/>
                </a:solidFill>
              </a:rPr>
              <a:t>Themen/ Wünsche/Möglichkeiten für eine Zusammenarbeit</a:t>
            </a:r>
            <a:endParaRPr lang="de-CH" b="1" dirty="0" smtClean="0">
              <a:solidFill>
                <a:srgbClr val="C00000"/>
              </a:solidFill>
            </a:endParaRPr>
          </a:p>
          <a:p>
            <a:endParaRPr lang="de-CH" dirty="0"/>
          </a:p>
          <a:p>
            <a:pPr marL="285750" indent="-285750">
              <a:buFontTx/>
              <a:buChar char="-"/>
            </a:pPr>
            <a:r>
              <a:rPr lang="de-CH" dirty="0" smtClean="0"/>
              <a:t>Nachwuchs</a:t>
            </a:r>
          </a:p>
          <a:p>
            <a:pPr marL="285750" indent="-285750">
              <a:buFontTx/>
              <a:buChar char="-"/>
            </a:pPr>
            <a:r>
              <a:rPr lang="de-CH" dirty="0" err="1" smtClean="0"/>
              <a:t>Charity</a:t>
            </a:r>
            <a:r>
              <a:rPr lang="de-CH" dirty="0" smtClean="0"/>
              <a:t> </a:t>
            </a:r>
            <a:r>
              <a:rPr lang="de-CH" dirty="0" smtClean="0"/>
              <a:t>Aktionen</a:t>
            </a:r>
            <a:endParaRPr lang="de-CH" dirty="0"/>
          </a:p>
          <a:p>
            <a:pPr marL="285750" indent="-285750">
              <a:buFontTx/>
              <a:buChar char="-"/>
            </a:pPr>
            <a:r>
              <a:rPr lang="de-CH" dirty="0" smtClean="0"/>
              <a:t>Bienniums-Ziele International</a:t>
            </a:r>
          </a:p>
          <a:p>
            <a:pPr marL="285750" indent="-285750">
              <a:buFontTx/>
              <a:buChar char="-"/>
            </a:pPr>
            <a:r>
              <a:rPr lang="de-CH" dirty="0" smtClean="0"/>
              <a:t>…</a:t>
            </a:r>
            <a:endParaRPr lang="de-CH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8641404" y="5103674"/>
            <a:ext cx="35505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C00000"/>
                </a:solidFill>
              </a:rPr>
              <a:t>Kontakt:</a:t>
            </a:r>
            <a:endParaRPr lang="de-CH" b="1" dirty="0" smtClean="0">
              <a:solidFill>
                <a:srgbClr val="C00000"/>
              </a:solidFill>
            </a:endParaRPr>
          </a:p>
          <a:p>
            <a:endParaRPr lang="de-CH" dirty="0" smtClean="0"/>
          </a:p>
          <a:p>
            <a:r>
              <a:rPr lang="de-CH" dirty="0" smtClean="0"/>
              <a:t>Verena Burtscher, Präsidentin</a:t>
            </a:r>
          </a:p>
          <a:p>
            <a:r>
              <a:rPr lang="de-CH" dirty="0" smtClean="0"/>
              <a:t>Adresse:</a:t>
            </a:r>
          </a:p>
          <a:p>
            <a:endParaRPr lang="de-CH" dirty="0"/>
          </a:p>
          <a:p>
            <a:r>
              <a:rPr lang="de-CH" dirty="0" smtClean="0"/>
              <a:t>E-Mail: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241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Benutzerdefiniert</PresentationFormat>
  <Paragraphs>30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>Universität Liechtenstein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Burtscher Verena</dc:creator>
  <cp:lastModifiedBy>Rainer Burtscher</cp:lastModifiedBy>
  <cp:revision>2</cp:revision>
  <cp:lastPrinted>2018-10-03T13:35:28Z</cp:lastPrinted>
  <dcterms:created xsi:type="dcterms:W3CDTF">2018-10-03T13:35:28Z</dcterms:created>
  <dcterms:modified xsi:type="dcterms:W3CDTF">2018-10-05T14:00:34Z</dcterms:modified>
</cp:coreProperties>
</file>